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9" r:id="rId4"/>
    <p:sldId id="267" r:id="rId5"/>
    <p:sldId id="265" r:id="rId6"/>
    <p:sldId id="260" r:id="rId7"/>
    <p:sldId id="270" r:id="rId8"/>
    <p:sldId id="268" r:id="rId9"/>
    <p:sldId id="264" r:id="rId1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0CD"/>
    <a:srgbClr val="175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F01D-B51B-ECF9-CA8A-E93922F34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D699-7E8F-B699-6E88-A89B61AF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34FE-E8BD-1F36-99F5-031317AF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83D4-3912-8610-1E71-C9BD83B4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CB1E-AAD3-C8A0-1EB4-59029CD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0306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2AC4-EBFC-1C88-37B2-E86DDFE4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50F00-4201-4CDD-F706-4E83FA159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B7BD7-8E52-CC50-74EF-04495BD0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3EECD-1E5E-A242-3DF8-E96C00BF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8007-A9B1-8E50-EE3D-C048ED9C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5757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8CB59-7F8D-4910-503D-F8CABD9C0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C99BE-9FC3-893E-806F-7B6B49A3F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3526-6651-6664-10EA-10B3AEA8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21057-7C72-1C6A-B8A6-04CDBB77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3593-D298-3BFF-3848-96ABA264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40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694F-FB8F-66FA-B991-D5B1B8B4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FE75-E582-32B7-4DA7-21DC4D87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1F57-D1F8-DCAC-1E92-4C79840B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93D4-358F-53D8-6516-9B7E387C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DF4C-5753-F301-4F96-06C3312B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6464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F7D9-F1C2-0795-13B3-8074CA2C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0AF32-4997-E835-BFD6-EDF841EE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F2F0-1814-F4BD-AC3F-7DF4C456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4919B-EB38-38EE-07CA-F0CA9C42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80DF-73D7-0832-27F1-1C474F5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5621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00B1-353A-00A5-5502-E7BAD3DE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24AE-0C39-EC34-6181-AB802A414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438E9-5827-E6EA-5F12-AF2A4BE60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BD2D7-3081-DABC-7F7B-FA27F4F1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8C27B-0A8C-F5BD-CCA9-8032DC3F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4778B-176A-35C6-82A0-EE00FA8C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3255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0DE3-79EC-91E9-AEB3-CA688AED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4D308-A03C-CE27-EAEB-10E5D040E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61F66-1D30-2B35-51E4-171EE786A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D9D10-9C23-EFB7-AE8A-23A977F8E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4E2FB-45AA-305E-A3E4-E25DB44EB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53285-E46E-0EDE-2D7D-2C63E9AC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2A3AF-B0CF-ABA4-CE9F-CBC66846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F42BE-32CD-BF4D-11E2-5A742F1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8523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F093-92AD-31F1-A4D2-27DF72CA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37A8E-77FE-61A0-27ED-1A2AC9D1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B4662-7029-F8EA-1860-4ACAC1A7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E4157-D9BC-3163-0A1E-52B55551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301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A85A6-F392-D59A-61E3-229C51B6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69C50-4F0B-029D-BA31-7B2A1323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A3722-5AA5-C661-9234-E7FD1FB1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588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EB0B-1129-8D32-8FE2-016C36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3D85-D9A6-48C0-083D-DAAF9417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E5CB-A159-6814-486B-898C45EA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5D81C-CDCF-57E6-F1C4-6A01099F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0CC11-2BE1-105A-AF28-181E6729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2574-87CC-C5A4-6E3D-7636D5B2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25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C7B8-8BE5-1205-1770-00FEC7BF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0AD28-0C40-B517-A163-E655E2930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1FB9-518B-E743-7C24-9DBE7AD67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6B400-F777-E7B9-97B6-06504598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B9795-7540-43D7-060D-8CC26984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1A412-8779-8949-0CEF-2FA11B90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577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353FD-8626-7328-7FBF-B9E728E9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0EE8F-678A-979A-B056-516416D0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18167-F859-2BC9-199E-8D5546B80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E7AD-215A-4245-AABD-CDCBED36B556}" type="datetimeFigureOut">
              <a:rPr lang="en-SI" smtClean="0"/>
              <a:t>17/05/2026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0842D-0E6F-E72E-AC47-C91017BE9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4F53-7D31-D80F-4E02-A871382F9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0AAE-1453-EE43-959C-992EDC89F6EC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66848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un">
            <a:extLst>
              <a:ext uri="{FF2B5EF4-FFF2-40B4-BE49-F238E27FC236}">
                <a16:creationId xmlns:a16="http://schemas.microsoft.com/office/drawing/2014/main" id="{85D4A496-86D3-AD4A-7345-2F1F6B20B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945" y="2618970"/>
            <a:ext cx="1574539" cy="1574539"/>
          </a:xfrm>
          <a:prstGeom prst="rect">
            <a:avLst/>
          </a:prstGeom>
        </p:spPr>
      </p:pic>
      <p:pic>
        <p:nvPicPr>
          <p:cNvPr id="7" name="Graphic 6" descr="Partial sun">
            <a:extLst>
              <a:ext uri="{FF2B5EF4-FFF2-40B4-BE49-F238E27FC236}">
                <a16:creationId xmlns:a16="http://schemas.microsoft.com/office/drawing/2014/main" id="{B4908340-1446-B04E-05B8-3E91FCA97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3812" y="2618970"/>
            <a:ext cx="1574539" cy="1574539"/>
          </a:xfrm>
          <a:prstGeom prst="rect">
            <a:avLst/>
          </a:prstGeom>
        </p:spPr>
      </p:pic>
      <p:pic>
        <p:nvPicPr>
          <p:cNvPr id="9" name="Graphic 8" descr="Cloud">
            <a:extLst>
              <a:ext uri="{FF2B5EF4-FFF2-40B4-BE49-F238E27FC236}">
                <a16:creationId xmlns:a16="http://schemas.microsoft.com/office/drawing/2014/main" id="{82D1410D-CCE3-C91C-1669-97E01C88F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2887" y="2618969"/>
            <a:ext cx="1574539" cy="1574539"/>
          </a:xfrm>
          <a:prstGeom prst="rect">
            <a:avLst/>
          </a:prstGeom>
        </p:spPr>
      </p:pic>
      <p:pic>
        <p:nvPicPr>
          <p:cNvPr id="11" name="Graphic 10" descr="Lightning">
            <a:extLst>
              <a:ext uri="{FF2B5EF4-FFF2-40B4-BE49-F238E27FC236}">
                <a16:creationId xmlns:a16="http://schemas.microsoft.com/office/drawing/2014/main" id="{9FC7BF1F-9356-2EF2-E80F-BFC330A46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1917" y="2618969"/>
            <a:ext cx="1675419" cy="1675419"/>
          </a:xfrm>
          <a:prstGeom prst="rect">
            <a:avLst/>
          </a:prstGeom>
        </p:spPr>
      </p:pic>
      <p:pic>
        <p:nvPicPr>
          <p:cNvPr id="13" name="Graphic 12" descr="Rain">
            <a:extLst>
              <a:ext uri="{FF2B5EF4-FFF2-40B4-BE49-F238E27FC236}">
                <a16:creationId xmlns:a16="http://schemas.microsoft.com/office/drawing/2014/main" id="{B3112810-08F6-A25F-A653-CB5F5170EB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1962" y="2618969"/>
            <a:ext cx="1675419" cy="1675419"/>
          </a:xfrm>
          <a:prstGeom prst="rect">
            <a:avLst/>
          </a:prstGeom>
        </p:spPr>
      </p:pic>
      <p:pic>
        <p:nvPicPr>
          <p:cNvPr id="15" name="Graphic 14" descr="Snow">
            <a:extLst>
              <a:ext uri="{FF2B5EF4-FFF2-40B4-BE49-F238E27FC236}">
                <a16:creationId xmlns:a16="http://schemas.microsoft.com/office/drawing/2014/main" id="{F28625E0-6EDB-B15E-6213-823777737C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6931" y="2618969"/>
            <a:ext cx="1675419" cy="1675419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D2201D9-5A50-6611-6790-BC96F5224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9626" y="5213407"/>
            <a:ext cx="3031789" cy="1500187"/>
          </a:xfrm>
        </p:spPr>
        <p:txBody>
          <a:bodyPr/>
          <a:lstStyle/>
          <a:p>
            <a:pPr algn="r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9675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ather Icon Set - Mostly Sunny by Jason Dwayne on Dribbble">
            <a:extLst>
              <a:ext uri="{FF2B5EF4-FFF2-40B4-BE49-F238E27FC236}">
                <a16:creationId xmlns:a16="http://schemas.microsoft.com/office/drawing/2014/main" id="{C415FC0F-1CA4-7F9C-CB16-ACBA088F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002" y="1570616"/>
            <a:ext cx="4825218" cy="36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4D8AA-72C2-5907-99B9-708DF445A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2908"/>
            <a:ext cx="1798113" cy="2576606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3A0869A3-2CE1-9827-F605-747064F04D03}"/>
              </a:ext>
            </a:extLst>
          </p:cNvPr>
          <p:cNvSpPr/>
          <p:nvPr/>
        </p:nvSpPr>
        <p:spPr>
          <a:xfrm>
            <a:off x="1688951" y="105430"/>
            <a:ext cx="5422646" cy="4619323"/>
          </a:xfrm>
          <a:prstGeom prst="wedgeEllipseCallout">
            <a:avLst>
              <a:gd name="adj1" fmla="val -49133"/>
              <a:gd name="adj2" fmla="val 5240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sz="3200" dirty="0">
                <a:solidFill>
                  <a:schemeClr val="tx1"/>
                </a:solidFill>
              </a:rPr>
              <a:t>Na sledečih prosojnicah so povedi s podčrtanimi besedami. Za besede, ki so </a:t>
            </a:r>
            <a:r>
              <a:rPr lang="en-SI" sz="3200" u="sng" dirty="0">
                <a:solidFill>
                  <a:schemeClr val="tx1"/>
                </a:solidFill>
              </a:rPr>
              <a:t>podčrtane</a:t>
            </a:r>
            <a:r>
              <a:rPr lang="en-SI" sz="3200" dirty="0">
                <a:solidFill>
                  <a:schemeClr val="tx1"/>
                </a:solidFill>
              </a:rPr>
              <a:t>, poišči </a:t>
            </a:r>
            <a:r>
              <a:rPr lang="en-SI" sz="3200" b="1" dirty="0">
                <a:solidFill>
                  <a:schemeClr val="tx1"/>
                </a:solidFill>
              </a:rPr>
              <a:t>sliko ali gif na spletu. </a:t>
            </a:r>
            <a:endParaRPr lang="en-S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54D8AA-72C2-5907-99B9-708DF445A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2908"/>
            <a:ext cx="1798113" cy="2576606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3A0869A3-2CE1-9827-F605-747064F04D03}"/>
              </a:ext>
            </a:extLst>
          </p:cNvPr>
          <p:cNvSpPr/>
          <p:nvPr/>
        </p:nvSpPr>
        <p:spPr>
          <a:xfrm>
            <a:off x="2323652" y="105429"/>
            <a:ext cx="8369449" cy="6671889"/>
          </a:xfrm>
          <a:prstGeom prst="wedgeEllipseCallout">
            <a:avLst>
              <a:gd name="adj1" fmla="val -55616"/>
              <a:gd name="adj2" fmla="val 2646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sz="3200" u="sng" dirty="0">
                <a:solidFill>
                  <a:schemeClr val="tx1"/>
                </a:solidFill>
              </a:rPr>
              <a:t>Koraki: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O</a:t>
            </a:r>
            <a:r>
              <a:rPr lang="en-SI" sz="3200" dirty="0">
                <a:solidFill>
                  <a:schemeClr val="tx1"/>
                </a:solidFill>
              </a:rPr>
              <a:t>dpri </a:t>
            </a:r>
            <a:r>
              <a:rPr lang="en-SI" sz="3200" i="1" dirty="0">
                <a:solidFill>
                  <a:schemeClr val="tx1"/>
                </a:solidFill>
              </a:rPr>
              <a:t>Google Chrome</a:t>
            </a:r>
            <a:r>
              <a:rPr lang="en-SI" sz="32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SI" sz="3200" dirty="0">
                <a:solidFill>
                  <a:schemeClr val="tx1"/>
                </a:solidFill>
              </a:rPr>
              <a:t>Vtipkaj geslo in pod iskalni vrstico klikni na </a:t>
            </a:r>
            <a:r>
              <a:rPr lang="en-SI" sz="3200" i="1" dirty="0">
                <a:solidFill>
                  <a:schemeClr val="tx1"/>
                </a:solidFill>
              </a:rPr>
              <a:t>Slike.</a:t>
            </a:r>
            <a:endParaRPr lang="en-SI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SI" sz="3200" dirty="0">
                <a:solidFill>
                  <a:schemeClr val="tx1"/>
                </a:solidFill>
              </a:rPr>
              <a:t>Poišči željeno sliko. </a:t>
            </a:r>
          </a:p>
          <a:p>
            <a:pPr marL="514350" indent="-514350">
              <a:buAutoNum type="arabicPeriod"/>
            </a:pPr>
            <a:r>
              <a:rPr lang="en-SI" sz="3200" b="1" dirty="0">
                <a:solidFill>
                  <a:schemeClr val="tx1"/>
                </a:solidFill>
              </a:rPr>
              <a:t>Desni klik</a:t>
            </a:r>
            <a:r>
              <a:rPr lang="en-SI" sz="3200" dirty="0">
                <a:solidFill>
                  <a:schemeClr val="tx1"/>
                </a:solidFill>
              </a:rPr>
              <a:t> na sliko – izberi </a:t>
            </a:r>
            <a:r>
              <a:rPr lang="en-SI" sz="3200" i="1" dirty="0">
                <a:solidFill>
                  <a:schemeClr val="tx1"/>
                </a:solidFill>
              </a:rPr>
              <a:t>Kopiraj sliko</a:t>
            </a:r>
            <a:r>
              <a:rPr lang="en-SI" sz="320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n-SI" sz="3200" b="1" dirty="0">
                <a:solidFill>
                  <a:schemeClr val="tx1"/>
                </a:solidFill>
              </a:rPr>
              <a:t>Desni klik</a:t>
            </a:r>
            <a:r>
              <a:rPr lang="en-SI" sz="3200" dirty="0">
                <a:solidFill>
                  <a:schemeClr val="tx1"/>
                </a:solidFill>
              </a:rPr>
              <a:t> v prazno polje na izbrani prosojnici – izberi tretjo ikono pod </a:t>
            </a:r>
            <a:r>
              <a:rPr lang="en-SI" sz="3200" i="1" dirty="0">
                <a:solidFill>
                  <a:schemeClr val="tx1"/>
                </a:solidFill>
              </a:rPr>
              <a:t>Prilepi</a:t>
            </a:r>
            <a:r>
              <a:rPr lang="en-SI" sz="320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AutoNum type="arabicPeriod"/>
            </a:pPr>
            <a:endParaRPr lang="en-SI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3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9073E-09EF-4050-8FC9-F1468141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3600" dirty="0"/>
              <a:t>Primorska je najbolj </a:t>
            </a:r>
            <a:r>
              <a:rPr lang="en-SI" sz="3600" u="sng" dirty="0"/>
              <a:t>vetrovna</a:t>
            </a:r>
            <a:r>
              <a:rPr lang="en-SI" sz="3600" dirty="0"/>
              <a:t> pokrajina Slovenije. </a:t>
            </a:r>
          </a:p>
        </p:txBody>
      </p:sp>
    </p:spTree>
    <p:extLst>
      <p:ext uri="{BB962C8B-B14F-4D97-AF65-F5344CB8AC3E}">
        <p14:creationId xmlns:p14="http://schemas.microsoft.com/office/powerpoint/2010/main" val="130042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F8C3-F91E-30D6-58CC-24C6F7CD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3600" u="sng" dirty="0"/>
              <a:t>Žled</a:t>
            </a:r>
            <a:r>
              <a:rPr lang="en-SI" sz="3600" dirty="0"/>
              <a:t> nastane, ko dežuje ali rosi ob zelo nizkih temperaturah pri tleh. </a:t>
            </a:r>
          </a:p>
        </p:txBody>
      </p:sp>
    </p:spTree>
    <p:extLst>
      <p:ext uri="{BB962C8B-B14F-4D97-AF65-F5344CB8AC3E}">
        <p14:creationId xmlns:p14="http://schemas.microsoft.com/office/powerpoint/2010/main" val="293827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5DBA8-3BA7-0339-E45C-26D68EE5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3600" dirty="0"/>
              <a:t>Zimska jutra so v nižinah večkrat </a:t>
            </a:r>
            <a:r>
              <a:rPr lang="en-SI" sz="3600" u="sng" dirty="0"/>
              <a:t>meglena</a:t>
            </a:r>
            <a:r>
              <a:rPr lang="en-SI" sz="3600" dirty="0"/>
              <a:t>. Če so temperature nizke, se na drevesih pojavi </a:t>
            </a:r>
            <a:r>
              <a:rPr lang="en-SI" sz="3600" u="sng" dirty="0"/>
              <a:t>ivje</a:t>
            </a:r>
            <a:r>
              <a:rPr lang="en-SI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5717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C131-D1DB-E957-5F11-0AE768C2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3600" u="sng" dirty="0"/>
              <a:t>Toča</a:t>
            </a:r>
            <a:r>
              <a:rPr lang="en-SI" sz="3600" dirty="0"/>
              <a:t> je padavina v trdnem stanju, ki nastaja v oblakih. Pada predvsem v </a:t>
            </a:r>
            <a:r>
              <a:rPr lang="en-SI" sz="3600" u="sng" dirty="0"/>
              <a:t>nevihtnem</a:t>
            </a:r>
            <a:r>
              <a:rPr lang="en-SI" sz="3600" dirty="0"/>
              <a:t> vremenu. </a:t>
            </a:r>
          </a:p>
        </p:txBody>
      </p:sp>
    </p:spTree>
    <p:extLst>
      <p:ext uri="{BB962C8B-B14F-4D97-AF65-F5344CB8AC3E}">
        <p14:creationId xmlns:p14="http://schemas.microsoft.com/office/powerpoint/2010/main" val="297220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unnyday GIFs - Get the best GIF on GIPHY">
            <a:extLst>
              <a:ext uri="{FF2B5EF4-FFF2-40B4-BE49-F238E27FC236}">
                <a16:creationId xmlns:a16="http://schemas.microsoft.com/office/drawing/2014/main" id="{514A771B-CEF7-815A-D041-B85097D4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341" y="2026023"/>
            <a:ext cx="3729318" cy="37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57ACF5F1-0F03-B35B-39E8-0E2E07B55B29}"/>
              </a:ext>
            </a:extLst>
          </p:cNvPr>
          <p:cNvSpPr/>
          <p:nvPr/>
        </p:nvSpPr>
        <p:spPr>
          <a:xfrm>
            <a:off x="1172583" y="376518"/>
            <a:ext cx="3216537" cy="2700169"/>
          </a:xfrm>
          <a:prstGeom prst="wedgeEllipseCallout">
            <a:avLst>
              <a:gd name="adj1" fmla="val 49677"/>
              <a:gd name="adj2" fmla="val 4102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4400" dirty="0"/>
              <a:t>Bravo</a:t>
            </a:r>
            <a:r>
              <a:rPr lang="en-SI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390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>
            <a:extLst>
              <a:ext uri="{FF2B5EF4-FFF2-40B4-BE49-F238E27FC236}">
                <a16:creationId xmlns:a16="http://schemas.microsoft.com/office/drawing/2014/main" id="{5D9FCF6F-5EC0-EDB3-6A43-8E9A3048ED9A}"/>
              </a:ext>
            </a:extLst>
          </p:cNvPr>
          <p:cNvSpPr/>
          <p:nvPr/>
        </p:nvSpPr>
        <p:spPr>
          <a:xfrm>
            <a:off x="3399416" y="524435"/>
            <a:ext cx="6970955" cy="5715000"/>
          </a:xfrm>
          <a:prstGeom prst="wedgeEllipseCallout">
            <a:avLst>
              <a:gd name="adj1" fmla="val -73941"/>
              <a:gd name="adj2" fmla="val 40725"/>
            </a:avLst>
          </a:prstGeom>
          <a:solidFill>
            <a:srgbClr val="0190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200" dirty="0"/>
              <a:t>Vsako leto je </a:t>
            </a:r>
            <a:r>
              <a:rPr lang="en-SI" sz="3200" b="1" dirty="0"/>
              <a:t>20. MAJ </a:t>
            </a:r>
            <a:r>
              <a:rPr lang="en-SI" sz="3200" dirty="0"/>
              <a:t>posvečen posebnim bitjem na Zemlji. </a:t>
            </a:r>
            <a:r>
              <a:rPr lang="en-SI" sz="3200" b="1" dirty="0"/>
              <a:t>Katerim?</a:t>
            </a:r>
            <a:r>
              <a:rPr lang="en-SI" sz="3200" dirty="0"/>
              <a:t> </a:t>
            </a:r>
          </a:p>
          <a:p>
            <a:pPr algn="ctr"/>
            <a:r>
              <a:rPr lang="en-SI" sz="3200" u="sng" dirty="0"/>
              <a:t>Podatke poišči na spletu</a:t>
            </a:r>
            <a:r>
              <a:rPr lang="en-SI" sz="3200" dirty="0"/>
              <a:t>. </a:t>
            </a:r>
          </a:p>
          <a:p>
            <a:pPr algn="ctr"/>
            <a:r>
              <a:rPr lang="en-SI" sz="3200" dirty="0"/>
              <a:t>Na novo ustvarjeno prosojnico zapiši kakšno zanimivost in prilepi sliko.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3A4F4-8DB6-6EB4-9222-E7B35AD72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2908"/>
            <a:ext cx="1798113" cy="25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158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Primorska je najbolj vetrovna pokrajina Slovenije. </vt:lpstr>
      <vt:lpstr>Žled nastane, ko dežuje ali rosi ob zelo nizkih temperaturah pri tleh. </vt:lpstr>
      <vt:lpstr>Zimska jutra so v nižinah večkrat meglena. Če so temperature nizke, se na drevesih pojavi ivje.  </vt:lpstr>
      <vt:lpstr>Toča je padavina v trdnem stanju, ki nastaja v oblakih. Pada predvsem v nevihtnem vremenu.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Anka Ažman</dc:creator>
  <cp:lastModifiedBy>Anka Ažman</cp:lastModifiedBy>
  <cp:revision>8</cp:revision>
  <dcterms:created xsi:type="dcterms:W3CDTF">2022-05-14T19:21:49Z</dcterms:created>
  <dcterms:modified xsi:type="dcterms:W3CDTF">2026-05-17T20:06:24Z</dcterms:modified>
</cp:coreProperties>
</file>